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0691813" cy="1511935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321B97EE-3348-C046-8122-EC0013C5AE5F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Kullanıcısı" initials="MOK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18"/>
    <p:restoredTop sz="86390"/>
  </p:normalViewPr>
  <p:slideViewPr>
    <p:cSldViewPr snapToGrid="0" snapToObjects="1">
      <p:cViewPr varScale="1">
        <p:scale>
          <a:sx n="84" d="100"/>
          <a:sy n="84" d="100"/>
        </p:scale>
        <p:origin x="5280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87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03T11:15:08.724" idx="2">
    <p:pos x="6839" y="369"/>
    <p:text>Topluluğunuzun logosunu Üniversite logosundan büyük olmayacak şekilde yere ekleyiniz. </p:text>
    <p:extLst mod="1">
      <p:ext uri="{C676402C-5697-4E1C-873F-D02D1690AC5C}">
        <p15:threadingInfo xmlns:p15="http://schemas.microsoft.com/office/powerpoint/2012/main" timeZoneBias="-180"/>
      </p:ext>
    </p:extLst>
  </p:cm>
  <p:cm authorId="1" dt="2022-11-03T13:24:07.835" idx="9">
    <p:pos x="-476" y="1137"/>
    <p:text>Bant renklerini tema renklerinin seçildiği bölümden bölümünden Vurgu 1 rengini değiştirerek otomatik olarak özelleştirebilirsiniz. </p:text>
    <p:extLst mod="1">
      <p:ext uri="{C676402C-5697-4E1C-873F-D02D1690AC5C}">
        <p15:threadingInfo xmlns:p15="http://schemas.microsoft.com/office/powerpoint/2012/main" timeZoneBias="-180"/>
      </p:ext>
    </p:extLst>
  </p:cm>
  <p:cm authorId="1" dt="2022-11-03T15:09:07.293" idx="18">
    <p:pos x="6846" y="1162"/>
    <p:text>Etkinliğin türünü belirtiniz. Gerektiğinde beyaz zemin şeklini yanlardan sağa sola uzatabilirsiniz. </p:text>
    <p:extLst>
      <p:ext uri="{C676402C-5697-4E1C-873F-D02D1690AC5C}">
        <p15:threadingInfo xmlns:p15="http://schemas.microsoft.com/office/powerpoint/2012/main" timeZoneBias="-180"/>
      </p:ext>
    </p:extLst>
  </p:cm>
  <p:cm authorId="1" dt="2022-11-04T10:26:54.793" idx="28">
    <p:pos x="6846" y="1298"/>
    <p:text>Çalıştay, Eğitim, Konferans, Konser, Kongre, Panel, Program , Seminer, Sempozyum, Sergi, Söyleşi, Tören, Online(Çevrimiçi), Yarışma, Webinar</p:text>
    <p:extLst>
      <p:ext uri="{C676402C-5697-4E1C-873F-D02D1690AC5C}">
        <p15:threadingInfo xmlns:p15="http://schemas.microsoft.com/office/powerpoint/2012/main" timeZoneBias="-180">
          <p15:parentCm authorId="1" idx="18"/>
        </p15:threadingInfo>
      </p:ext>
    </p:extLst>
  </p:cm>
  <p:cm authorId="1" dt="2022-11-03T15:09:36.453" idx="19">
    <p:pos x="6819" y="2409"/>
    <p:text>Etkinliğin başlığını yazınız. Renk ve font değiştirmeyiniz. </p:text>
    <p:extLst>
      <p:ext uri="{C676402C-5697-4E1C-873F-D02D1690AC5C}">
        <p15:threadingInfo xmlns:p15="http://schemas.microsoft.com/office/powerpoint/2012/main" timeZoneBias="-180"/>
      </p:ext>
    </p:extLst>
  </p:cm>
  <p:cm authorId="1" dt="2022-11-03T15:11:54.030" idx="21">
    <p:pos x="6809" y="3305"/>
    <p:text>Etkinliğin varsa alt başlığını belirtiniz.  Renk ve font değiştirmeyiniz.</p:text>
    <p:extLst>
      <p:ext uri="{C676402C-5697-4E1C-873F-D02D1690AC5C}">
        <p15:threadingInfo xmlns:p15="http://schemas.microsoft.com/office/powerpoint/2012/main" timeZoneBias="-180"/>
      </p:ext>
    </p:extLst>
  </p:cm>
  <p:cm authorId="1" dt="2022-11-03T15:12:06.390" idx="22">
    <p:pos x="6799" y="5194"/>
    <p:text>Varsa fotoğraf ekleyiniz. Yoksa fotoğrafsız şablonu kullanabilirsiniz. Fotoğraf alanını sadece alt ve üsten büyütüp küçültebilirsiniz.  Sağ ve sol boşlukları aşmayınız.</p:text>
    <p:extLst>
      <p:ext uri="{C676402C-5697-4E1C-873F-D02D1690AC5C}">
        <p15:threadingInfo xmlns:p15="http://schemas.microsoft.com/office/powerpoint/2012/main" timeZoneBias="-180"/>
      </p:ext>
    </p:extLst>
  </p:cm>
  <p:cm authorId="1" dt="2022-11-03T15:12:49.118" idx="23">
    <p:pos x="8618" y="6940"/>
    <p:text>Varsa konuşmacı, panelist gibi konuk bilgilerinin başlığı olarak ya da program gibi etkinlikle ilgili açıklamaların başlığı için örnek şekil kullanılabilir. </p:text>
    <p:extLst mod="1">
      <p:ext uri="{C676402C-5697-4E1C-873F-D02D1690AC5C}">
        <p15:threadingInfo xmlns:p15="http://schemas.microsoft.com/office/powerpoint/2012/main" timeZoneBias="-180"/>
      </p:ext>
    </p:extLst>
  </p:cm>
  <p:cm authorId="1" dt="2022-11-04T09:46:20.459" idx="27">
    <p:pos x="8715" y="7846"/>
    <p:text>Örnek konuk yazımı 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D868055-51B9-B044-9EF2-BE0DBBAB6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latin typeface="Open Sans Regular" panose="020B0606030504020204" pitchFamily="34" charset="0"/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83F842B-F060-664D-8072-631E884E6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3DB8B-3795-A34A-8626-761AE1782F96}" type="datetimeFigureOut">
              <a:rPr lang="tr-TR" smtClean="0">
                <a:latin typeface="Open Sans Regular" panose="020B0606030504020204" pitchFamily="34" charset="0"/>
              </a:rPr>
              <a:t>4.11.2022</a:t>
            </a:fld>
            <a:endParaRPr lang="tr-TR" dirty="0">
              <a:latin typeface="Open Sans Regular" panose="020B0606030504020204" pitchFamily="34" charset="0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4F77FC-61AE-194C-BFCD-5912DBD8F3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latin typeface="Open Sans Regular" panose="020B0606030504020204" pitchFamily="34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9BCA4F-CDFA-6B46-84C6-8952BB302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3371E-966B-DC4B-97CB-40E6AC8B2982}" type="slidenum">
              <a:rPr lang="tr-TR" smtClean="0">
                <a:latin typeface="Open Sans Regular" panose="020B0606030504020204" pitchFamily="34" charset="0"/>
              </a:rPr>
              <a:t>‹#›</a:t>
            </a:fld>
            <a:endParaRPr lang="tr-TR" dirty="0">
              <a:latin typeface="Open Sans Regular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5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Regular" panose="020B0606030504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Regular" panose="020B0606030504020204" pitchFamily="34" charset="0"/>
              </a:defRPr>
            </a:lvl1pPr>
          </a:lstStyle>
          <a:p>
            <a:fld id="{FCB1462E-77ED-0342-973E-3778F52B9283}" type="datetimeFigureOut">
              <a:rPr lang="tr-TR" smtClean="0"/>
              <a:pPr/>
              <a:t>4.11.2022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Regular" panose="020B0606030504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Regular" panose="020B0606030504020204" pitchFamily="34" charset="0"/>
              </a:defRPr>
            </a:lvl1pPr>
          </a:lstStyle>
          <a:p>
            <a:fld id="{390CDF9A-3518-8C4C-9F30-F2124ADD2D0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936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Regular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DF9A-3518-8C4C-9F30-F2124ADD2D0E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379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5062" y="5183208"/>
            <a:ext cx="9221688" cy="693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6" b="0" i="1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tr-TR" dirty="0"/>
              <a:t>Alt Başlık Eklemek İçin Tıklayınız(Baş Harfler Büyük).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E37660-08C4-7944-AD27-446ADF19F9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062" y="3333131"/>
            <a:ext cx="9221689" cy="1666568"/>
          </a:xfrm>
          <a:prstGeom prst="rect">
            <a:avLst/>
          </a:prstGeom>
        </p:spPr>
        <p:txBody>
          <a:bodyPr anchor="ctr"/>
          <a:lstStyle>
            <a:lvl1pPr algn="ctr">
              <a:defRPr sz="6600" b="1" i="0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tr-TR" dirty="0"/>
              <a:t>BAŞLIK EKLEMEK İÇİN TIKLAYINIZ(BÜYÜKHARF).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BC30599-5EDC-044E-A0CB-D922BDD875F4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752848" y="6325364"/>
            <a:ext cx="9221689" cy="43884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tr-TR" dirty="0"/>
              <a:t>Fotoğraf eklemek için simgeye tıklayın. </a:t>
            </a:r>
            <a:endParaRPr lang="en-US" dirty="0"/>
          </a:p>
        </p:txBody>
      </p:sp>
      <p:sp>
        <p:nvSpPr>
          <p:cNvPr id="31" name="Resim Yer Tutucusu 30">
            <a:extLst>
              <a:ext uri="{FF2B5EF4-FFF2-40B4-BE49-F238E27FC236}">
                <a16:creationId xmlns:a16="http://schemas.microsoft.com/office/drawing/2014/main" id="{F4D863DE-51C3-DD4A-B621-A7E2C72933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89936" y="442041"/>
            <a:ext cx="796310" cy="767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tr-TR" dirty="0"/>
              <a:t>Logo eklemek için tıklayınız.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D0254972-DC92-4743-8CA4-E9A8017A5F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062" y="11162836"/>
            <a:ext cx="9251901" cy="20285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tr-TR" dirty="0"/>
              <a:t>Metin eklemek için tıklayınız. </a:t>
            </a:r>
          </a:p>
        </p:txBody>
      </p:sp>
    </p:spTree>
    <p:extLst>
      <p:ext uri="{BB962C8B-B14F-4D97-AF65-F5344CB8AC3E}">
        <p14:creationId xmlns:p14="http://schemas.microsoft.com/office/powerpoint/2010/main" val="69740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tin Yer Tutucusu 17">
            <a:extLst>
              <a:ext uri="{FF2B5EF4-FFF2-40B4-BE49-F238E27FC236}">
                <a16:creationId xmlns:a16="http://schemas.microsoft.com/office/drawing/2014/main" id="{8DB0268F-CB32-8947-A5D1-2484841978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62" y="7624914"/>
            <a:ext cx="9221689" cy="3864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tr-TR" dirty="0"/>
              <a:t>Metin eklemek için tıklayınız.</a:t>
            </a:r>
          </a:p>
        </p:txBody>
      </p:sp>
      <p:sp>
        <p:nvSpPr>
          <p:cNvPr id="26" name="Resim Yer Tutucusu 30">
            <a:extLst>
              <a:ext uri="{FF2B5EF4-FFF2-40B4-BE49-F238E27FC236}">
                <a16:creationId xmlns:a16="http://schemas.microsoft.com/office/drawing/2014/main" id="{0878654B-0A49-0A4D-8612-DE14E238A3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89936" y="442041"/>
            <a:ext cx="796310" cy="767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n>
                  <a:solidFill>
                    <a:sysClr val="windowText" lastClr="000000"/>
                  </a:solidFill>
                </a:ln>
                <a:solidFill>
                  <a:srgbClr val="444647"/>
                </a:solidFill>
              </a:defRPr>
            </a:lvl1pPr>
          </a:lstStyle>
          <a:p>
            <a:r>
              <a:rPr lang="tr-TR" dirty="0"/>
              <a:t>Logo eklemek için tıklayınız.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B3207D-AF55-2B42-8DCB-122FA5138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062" y="4527751"/>
            <a:ext cx="9221689" cy="1666568"/>
          </a:xfrm>
          <a:prstGeom prst="rect">
            <a:avLst/>
          </a:prstGeom>
        </p:spPr>
        <p:txBody>
          <a:bodyPr anchor="ctr"/>
          <a:lstStyle>
            <a:lvl1pPr algn="ctr">
              <a:defRPr sz="6600" b="1" i="0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tr-TR" dirty="0"/>
              <a:t>BAŞLIK EKLEMEK İÇİN TIKLAYINIZ(BÜYÜKHARF).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6BA1A2-92EC-DC4B-9605-D7E93DBD2D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062" y="6563029"/>
            <a:ext cx="9221688" cy="693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6" b="0" i="1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tr-TR" dirty="0"/>
              <a:t>Alt Başlık Eklemek İçin Tıklayınız(Baş Harfler Büyük).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6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AF1F2283-AC65-7446-9678-B664743E0663}"/>
              </a:ext>
            </a:extLst>
          </p:cNvPr>
          <p:cNvSpPr/>
          <p:nvPr userDrawn="1"/>
        </p:nvSpPr>
        <p:spPr>
          <a:xfrm>
            <a:off x="0" y="0"/>
            <a:ext cx="10691813" cy="176458"/>
          </a:xfrm>
          <a:prstGeom prst="rect">
            <a:avLst/>
          </a:prstGeom>
          <a:solidFill>
            <a:srgbClr val="444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solidFill>
                <a:srgbClr val="444647"/>
              </a:solidFill>
              <a:latin typeface="Open Sans Regular" panose="020B060603050402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C0CDC2B-5FE3-0147-9658-BAA3A207FB51}"/>
              </a:ext>
            </a:extLst>
          </p:cNvPr>
          <p:cNvSpPr/>
          <p:nvPr userDrawn="1"/>
        </p:nvSpPr>
        <p:spPr>
          <a:xfrm>
            <a:off x="0" y="1471961"/>
            <a:ext cx="10691813" cy="1204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D79219B-2F07-5E43-9F35-35718C8770E1}"/>
              </a:ext>
            </a:extLst>
          </p:cNvPr>
          <p:cNvSpPr/>
          <p:nvPr userDrawn="1"/>
        </p:nvSpPr>
        <p:spPr>
          <a:xfrm>
            <a:off x="0" y="13617916"/>
            <a:ext cx="10691813" cy="1501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B9B4A3C-1F0E-344E-871C-BB46956EE463}"/>
              </a:ext>
            </a:extLst>
          </p:cNvPr>
          <p:cNvSpPr/>
          <p:nvPr userDrawn="1"/>
        </p:nvSpPr>
        <p:spPr>
          <a:xfrm>
            <a:off x="-1" y="14942892"/>
            <a:ext cx="10691813" cy="176458"/>
          </a:xfrm>
          <a:prstGeom prst="rect">
            <a:avLst/>
          </a:prstGeom>
          <a:solidFill>
            <a:srgbClr val="444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E808EAA-97B8-6746-A14A-1EDBCE6B5735}"/>
              </a:ext>
            </a:extLst>
          </p:cNvPr>
          <p:cNvSpPr txBox="1"/>
          <p:nvPr userDrawn="1"/>
        </p:nvSpPr>
        <p:spPr>
          <a:xfrm>
            <a:off x="1669144" y="522766"/>
            <a:ext cx="381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ONDOKUZ MAYIS ÜNİVERSİTESİ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11BEB8D4-43F8-1F4E-BE3D-38AFF8D50830}"/>
              </a:ext>
            </a:extLst>
          </p:cNvPr>
          <p:cNvSpPr/>
          <p:nvPr userDrawn="1"/>
        </p:nvSpPr>
        <p:spPr>
          <a:xfrm flipH="1">
            <a:off x="5307592" y="13969483"/>
            <a:ext cx="60821" cy="973409"/>
          </a:xfrm>
          <a:prstGeom prst="rect">
            <a:avLst/>
          </a:prstGeom>
          <a:solidFill>
            <a:srgbClr val="444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7D585A3F-893E-0C41-83DF-77FA5AF86B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5567" y="356980"/>
            <a:ext cx="963577" cy="9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lt Başlık 17">
            <a:extLst>
              <a:ext uri="{FF2B5EF4-FFF2-40B4-BE49-F238E27FC236}">
                <a16:creationId xmlns:a16="http://schemas.microsoft.com/office/drawing/2014/main" id="{0010AAC4-4907-2548-80E3-EF1E342427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Unvan 13">
            <a:extLst>
              <a:ext uri="{FF2B5EF4-FFF2-40B4-BE49-F238E27FC236}">
                <a16:creationId xmlns:a16="http://schemas.microsoft.com/office/drawing/2014/main" id="{A7FC6607-5934-E14F-9693-E206A3804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1" name="Resim Yer Tutucusu 20">
            <a:extLst>
              <a:ext uri="{FF2B5EF4-FFF2-40B4-BE49-F238E27FC236}">
                <a16:creationId xmlns:a16="http://schemas.microsoft.com/office/drawing/2014/main" id="{185D817B-16B5-E34B-952B-AF3864BD2AD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22" name="Resim Yer Tutucusu 21">
            <a:extLst>
              <a:ext uri="{FF2B5EF4-FFF2-40B4-BE49-F238E27FC236}">
                <a16:creationId xmlns:a16="http://schemas.microsoft.com/office/drawing/2014/main" id="{87CDE7DF-B43C-E346-8974-03A26BFC32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Metin Yer Tutucusu 22">
            <a:extLst>
              <a:ext uri="{FF2B5EF4-FFF2-40B4-BE49-F238E27FC236}">
                <a16:creationId xmlns:a16="http://schemas.microsoft.com/office/drawing/2014/main" id="{F5EC8681-6826-8643-84CA-DC9D58EE6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B1D65E5-3DBD-9349-9E14-CE280128F9C6}"/>
              </a:ext>
            </a:extLst>
          </p:cNvPr>
          <p:cNvSpPr txBox="1"/>
          <p:nvPr/>
        </p:nvSpPr>
        <p:spPr>
          <a:xfrm>
            <a:off x="569626" y="13878990"/>
            <a:ext cx="456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OCAK 2023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F9433A7-519B-6745-AB73-F20BAF280524}"/>
              </a:ext>
            </a:extLst>
          </p:cNvPr>
          <p:cNvSpPr txBox="1"/>
          <p:nvPr/>
        </p:nvSpPr>
        <p:spPr>
          <a:xfrm>
            <a:off x="569626" y="14262448"/>
            <a:ext cx="456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PAZARTESİ 13.00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2B5A83B-1648-4445-8CE6-2075BAF4713E}"/>
              </a:ext>
            </a:extLst>
          </p:cNvPr>
          <p:cNvSpPr txBox="1"/>
          <p:nvPr/>
        </p:nvSpPr>
        <p:spPr>
          <a:xfrm>
            <a:off x="5478084" y="13878989"/>
            <a:ext cx="4580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OMÜ </a:t>
            </a:r>
            <a:r>
              <a:rPr lang="tr-TR" sz="2400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ATATÜRK KONGRE VE </a:t>
            </a:r>
          </a:p>
          <a:p>
            <a:r>
              <a:rPr lang="tr-TR" sz="2400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KÜLTÜR MERKEZİ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2BA5837-2C72-4A4E-80AE-83A5227ED355}"/>
              </a:ext>
            </a:extLst>
          </p:cNvPr>
          <p:cNvSpPr txBox="1"/>
          <p:nvPr/>
        </p:nvSpPr>
        <p:spPr>
          <a:xfrm>
            <a:off x="1700863" y="812573"/>
            <a:ext cx="697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…………….. Topluluğu (KISALTMA)</a:t>
            </a:r>
          </a:p>
        </p:txBody>
      </p:sp>
      <p:sp>
        <p:nvSpPr>
          <p:cNvPr id="12" name="Yuvarlatılmış Dikdörtgen 11">
            <a:extLst>
              <a:ext uri="{FF2B5EF4-FFF2-40B4-BE49-F238E27FC236}">
                <a16:creationId xmlns:a16="http://schemas.microsoft.com/office/drawing/2014/main" id="{04E057FC-A16D-9745-A7F2-30C49F4BD6B0}"/>
              </a:ext>
            </a:extLst>
          </p:cNvPr>
          <p:cNvSpPr/>
          <p:nvPr/>
        </p:nvSpPr>
        <p:spPr>
          <a:xfrm>
            <a:off x="3784735" y="1784196"/>
            <a:ext cx="3122342" cy="6021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TÜRÜ</a:t>
            </a:r>
            <a:endParaRPr lang="tr-TR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Yuvarlatılmış Dikdörtgen 14">
            <a:extLst>
              <a:ext uri="{FF2B5EF4-FFF2-40B4-BE49-F238E27FC236}">
                <a16:creationId xmlns:a16="http://schemas.microsoft.com/office/drawing/2014/main" id="{C7E2355A-D34E-CB48-8DDA-D1721A04AFEB}"/>
              </a:ext>
            </a:extLst>
          </p:cNvPr>
          <p:cNvSpPr/>
          <p:nvPr/>
        </p:nvSpPr>
        <p:spPr>
          <a:xfrm>
            <a:off x="11513611" y="10566697"/>
            <a:ext cx="1935223" cy="5353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444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KONUKLAR</a:t>
            </a:r>
            <a:endParaRPr lang="tr-TR" sz="1400" b="1" dirty="0">
              <a:solidFill>
                <a:srgbClr val="4446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Unvan 2">
            <a:extLst>
              <a:ext uri="{FF2B5EF4-FFF2-40B4-BE49-F238E27FC236}">
                <a16:creationId xmlns:a16="http://schemas.microsoft.com/office/drawing/2014/main" id="{90FE0360-9BC6-534F-AA85-EA7656059B8A}"/>
              </a:ext>
            </a:extLst>
          </p:cNvPr>
          <p:cNvSpPr txBox="1">
            <a:spLocks/>
          </p:cNvSpPr>
          <p:nvPr/>
        </p:nvSpPr>
        <p:spPr>
          <a:xfrm>
            <a:off x="10920052" y="12075689"/>
            <a:ext cx="3122342" cy="1115654"/>
          </a:xfrm>
          <a:prstGeom prst="rect">
            <a:avLst/>
          </a:prstGeom>
        </p:spPr>
        <p:txBody>
          <a:bodyPr anchor="ctr"/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rgbClr val="444647"/>
                </a:solidFill>
                <a:latin typeface="Open Sans Regular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tr-TR" sz="2800" dirty="0"/>
              <a:t>Adı Soyadı </a:t>
            </a:r>
            <a:br>
              <a:rPr lang="tr-TR" dirty="0"/>
            </a:br>
            <a:r>
              <a:rPr lang="tr-TR" sz="2000" b="0" i="1" dirty="0"/>
              <a:t>Meslek – Unvan</a:t>
            </a:r>
          </a:p>
          <a:p>
            <a:r>
              <a:rPr lang="tr-TR" sz="2000" b="0" dirty="0"/>
              <a:t>Kurum / Şirket adı</a:t>
            </a:r>
          </a:p>
        </p:txBody>
      </p:sp>
      <p:sp>
        <p:nvSpPr>
          <p:cNvPr id="19" name="Yuvarlatılmış Dikdörtgen 18">
            <a:extLst>
              <a:ext uri="{FF2B5EF4-FFF2-40B4-BE49-F238E27FC236}">
                <a16:creationId xmlns:a16="http://schemas.microsoft.com/office/drawing/2014/main" id="{2E88519C-4E58-BB44-914E-12F71C2D207C}"/>
              </a:ext>
            </a:extLst>
          </p:cNvPr>
          <p:cNvSpPr/>
          <p:nvPr/>
        </p:nvSpPr>
        <p:spPr>
          <a:xfrm>
            <a:off x="11513611" y="11333052"/>
            <a:ext cx="1935223" cy="5353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444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</a:t>
            </a:r>
            <a:endParaRPr lang="tr-TR" sz="1400" b="1" dirty="0">
              <a:solidFill>
                <a:srgbClr val="4446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Yuvarlatılmış Dikdörtgen 19">
            <a:extLst>
              <a:ext uri="{FF2B5EF4-FFF2-40B4-BE49-F238E27FC236}">
                <a16:creationId xmlns:a16="http://schemas.microsoft.com/office/drawing/2014/main" id="{F0770DD8-4895-E14F-B281-3781EA4C5235}"/>
              </a:ext>
            </a:extLst>
          </p:cNvPr>
          <p:cNvSpPr/>
          <p:nvPr/>
        </p:nvSpPr>
        <p:spPr>
          <a:xfrm>
            <a:off x="11513611" y="9824060"/>
            <a:ext cx="2528783" cy="5353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444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Ayrıntılı Bilgi</a:t>
            </a:r>
            <a:endParaRPr lang="tr-TR" sz="1400" b="1" dirty="0">
              <a:solidFill>
                <a:srgbClr val="4446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30C1C0F3-9C31-D641-BDAB-B4BDB22E182F}"/>
              </a:ext>
            </a:extLst>
          </p:cNvPr>
          <p:cNvSpPr/>
          <p:nvPr/>
        </p:nvSpPr>
        <p:spPr>
          <a:xfrm>
            <a:off x="-6187371" y="110789"/>
            <a:ext cx="5124091" cy="67385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84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Özel 8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FF7914"/>
      </a:accent1>
      <a:accent2>
        <a:srgbClr val="FD3B7C"/>
      </a:accent2>
      <a:accent3>
        <a:srgbClr val="008FF6"/>
      </a:accent3>
      <a:accent4>
        <a:srgbClr val="9E98F4"/>
      </a:accent4>
      <a:accent5>
        <a:srgbClr val="02C7A5"/>
      </a:accent5>
      <a:accent6>
        <a:srgbClr val="96F049"/>
      </a:accent6>
      <a:hlink>
        <a:srgbClr val="00B6F2"/>
      </a:hlink>
      <a:folHlink>
        <a:srgbClr val="8C8C8C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32</Words>
  <Application>Microsoft Macintosh PowerPoint</Application>
  <PresentationFormat>Özel</PresentationFormat>
  <Paragraphs>12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</vt:lpstr>
      <vt:lpstr>Open Sans Regular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hilal</dc:creator>
  <cp:lastModifiedBy>Microsoft Office Kullanıcısı</cp:lastModifiedBy>
  <cp:revision>36</cp:revision>
  <cp:lastPrinted>2022-11-03T10:35:56Z</cp:lastPrinted>
  <dcterms:created xsi:type="dcterms:W3CDTF">2022-10-24T13:31:33Z</dcterms:created>
  <dcterms:modified xsi:type="dcterms:W3CDTF">2022-11-04T13:23:32Z</dcterms:modified>
</cp:coreProperties>
</file>